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Montserrat Medium" panose="000006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626"/>
    <a:srgbClr val="FF8AAF"/>
    <a:srgbClr val="0C0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94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771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05362"/>
            <a:ext cx="395156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Presented by Tech Kares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432591" y="375344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Data Through Visual Representation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8E37B-96C4-1004-7C2C-8E1432A56B5D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BC6A6B7-EA5E-28DC-8C18-5D4CB72D2E53}"/>
              </a:ext>
            </a:extLst>
          </p:cNvPr>
          <p:cNvSpPr/>
          <p:nvPr/>
        </p:nvSpPr>
        <p:spPr>
          <a:xfrm>
            <a:off x="8559072" y="6029921"/>
            <a:ext cx="395156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 Members :</a:t>
            </a:r>
            <a:endParaRPr lang="en-US" sz="28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5DBF260-01B5-607F-FE02-B239A5A66E6C}"/>
              </a:ext>
            </a:extLst>
          </p:cNvPr>
          <p:cNvSpPr/>
          <p:nvPr/>
        </p:nvSpPr>
        <p:spPr>
          <a:xfrm>
            <a:off x="6432591" y="6510518"/>
            <a:ext cx="25441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Dhnanush</a:t>
            </a: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H</a:t>
            </a:r>
            <a:b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</a:b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Dilan B</a:t>
            </a:r>
          </a:p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Karthik </a:t>
            </a:r>
          </a:p>
          <a:p>
            <a:pPr algn="ctr"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4505015-5473-FED6-788D-69BEE70618EE}"/>
              </a:ext>
            </a:extLst>
          </p:cNvPr>
          <p:cNvSpPr/>
          <p:nvPr/>
        </p:nvSpPr>
        <p:spPr>
          <a:xfrm>
            <a:off x="10962316" y="6547277"/>
            <a:ext cx="25441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Sumaira Marzuqa Bashir </a:t>
            </a:r>
            <a:b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</a:b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Heera</a:t>
            </a:r>
          </a:p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Shifali K Salian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1895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717488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6450" dirty="0"/>
          </a:p>
        </p:txBody>
      </p:sp>
      <p:sp>
        <p:nvSpPr>
          <p:cNvPr id="4" name="Text 2"/>
          <p:cNvSpPr/>
          <p:nvPr/>
        </p:nvSpPr>
        <p:spPr>
          <a:xfrm>
            <a:off x="793790" y="50846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Tech Kares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820F1-120D-7E2A-B37E-6A8991F0295D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6775"/>
            <a:ext cx="599884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Data Visualization?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865834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 is the graphical representation of information and data.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helps users understand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patterns, trends, and relationships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data.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formats like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charts, graphs, and plots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make complex data easy to interpret.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32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it matters: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165527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understanding than raw tables.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decision making.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used in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Science, Machine Learning, Finance, and Research.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11E1B-4BF1-B30C-4DE2-130FC30D7950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r="24897"/>
          <a:stretch>
            <a:fillRect/>
          </a:stretch>
        </p:blipFill>
        <p:spPr>
          <a:xfrm>
            <a:off x="0" y="0"/>
            <a:ext cx="6055112" cy="8147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1250"/>
            <a:ext cx="578119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Matplotlib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366843"/>
            <a:ext cx="7556421" cy="257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is a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Python library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creating visualizations.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provides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control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 plot appearance.</a:t>
            </a:r>
            <a:endParaRPr lang="en-US" sz="1750" dirty="0"/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FF8AAF"/>
                </a:solidFill>
                <a:latin typeface="Petrona Bold"/>
                <a:ea typeface="Inter" pitchFamily="34" charset="-122"/>
                <a:cs typeface="Inter" pitchFamily="34" charset="-120"/>
              </a:rPr>
              <a:t>Used for:</a:t>
            </a:r>
            <a:endParaRPr lang="en-US" sz="1750" dirty="0">
              <a:solidFill>
                <a:srgbClr val="FF8AAF"/>
              </a:solidFill>
              <a:latin typeface="Petrona Bold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exploration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and industry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808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Features: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5993130"/>
            <a:ext cx="7556421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line plots, bar charts, scatter plots, and more.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well with NumPy and Pandas.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0AAF5-F5E2-73DD-6353-D93966692ADC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19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 Plots :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702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 plot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connects data points using straight lines.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883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Mainly used to show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trends over time or ordered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13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Line Plots Exist: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103608"/>
            <a:ext cx="13042821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Humans understand trends visually faster.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identify increase, decrease, or stability.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88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Uses: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5961102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prices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tracking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analysis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3691F-5EE5-489D-A0D3-A28D4532FBFD}"/>
              </a:ext>
            </a:extLst>
          </p:cNvPr>
          <p:cNvSpPr/>
          <p:nvPr/>
        </p:nvSpPr>
        <p:spPr>
          <a:xfrm>
            <a:off x="12812750" y="7675602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2" name="Picture 4" descr="Matplotlib Line">
            <a:extLst>
              <a:ext uri="{FF2B5EF4-FFF2-40B4-BE49-F238E27FC236}">
                <a16:creationId xmlns:a16="http://schemas.microsoft.com/office/drawing/2014/main" id="{79578356-2990-AE22-CE5A-C10AE9FD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73" y="2070259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147"/>
            <a:ext cx="559641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 Plot – Example Code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668073"/>
            <a:ext cx="6975145" cy="2154555"/>
          </a:xfrm>
          <a:prstGeom prst="roundRect">
            <a:avLst>
              <a:gd name="adj" fmla="val 4422"/>
            </a:avLst>
          </a:prstGeom>
          <a:solidFill>
            <a:srgbClr val="191231"/>
          </a:solidFill>
          <a:ln/>
        </p:spPr>
      </p:sp>
      <p:sp>
        <p:nvSpPr>
          <p:cNvPr id="4" name="Shape 2"/>
          <p:cNvSpPr/>
          <p:nvPr/>
        </p:nvSpPr>
        <p:spPr>
          <a:xfrm>
            <a:off x="771168" y="2656128"/>
            <a:ext cx="6997768" cy="2154555"/>
          </a:xfrm>
          <a:prstGeom prst="roundRect">
            <a:avLst>
              <a:gd name="adj" fmla="val 1579"/>
            </a:avLst>
          </a:prstGeom>
          <a:solidFill>
            <a:srgbClr val="191231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755106"/>
            <a:ext cx="126118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plt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[1, 2, 3, 4, 5]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= [2, 4, 6, 8, 11]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plt.plot(x, y)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plt.show()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17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Explanation: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5619155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 represents the input values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represents the output values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plt.plot() creates the line graph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FBB583-9880-A2AA-BE13-166BCE5D4626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FC33C-F9D5-D454-C078-F4BA8C1A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87" y="3186554"/>
            <a:ext cx="5852172" cy="4389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FED46-D8E6-AFBD-FA33-48ECB1FDF0D4}"/>
              </a:ext>
            </a:extLst>
          </p:cNvPr>
          <p:cNvSpPr txBox="1"/>
          <p:nvPr/>
        </p:nvSpPr>
        <p:spPr>
          <a:xfrm>
            <a:off x="8073483" y="2514042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8AAF"/>
                </a:solidFill>
                <a:latin typeface="Petrona Bold"/>
              </a:rPr>
              <a:t>Output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2409" y="760453"/>
            <a:ext cx="2229486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Scatter Plots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34486" y="1610097"/>
            <a:ext cx="9464278" cy="285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 plot</a:t>
            </a: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displays individual data points.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434486" y="2007470"/>
            <a:ext cx="946427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lines are drawn between points.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182409" y="2807651"/>
            <a:ext cx="194357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Scatter Plots Exist: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289519" y="3296653"/>
            <a:ext cx="4297242" cy="1329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all data follows a linear pattern</a:t>
            </a:r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identify</a:t>
            </a:r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Relationships</a:t>
            </a:r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Correlations</a:t>
            </a:r>
            <a:endParaRPr lang="en-US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254084" y="5541076"/>
            <a:ext cx="1800225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Uses: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1289518" y="6031688"/>
            <a:ext cx="6025681" cy="1102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analysis in Machine Learning.</a:t>
            </a:r>
            <a:endParaRPr lang="en-US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distribution inspection.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9595794" y="1176402"/>
            <a:ext cx="288036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Code</a:t>
            </a:r>
            <a:endParaRPr lang="en-US" sz="2250" dirty="0"/>
          </a:p>
        </p:txBody>
      </p:sp>
      <p:sp>
        <p:nvSpPr>
          <p:cNvPr id="11" name="Shape 9"/>
          <p:cNvSpPr/>
          <p:nvPr/>
        </p:nvSpPr>
        <p:spPr>
          <a:xfrm>
            <a:off x="9099227" y="1638986"/>
            <a:ext cx="4297242" cy="1904589"/>
          </a:xfrm>
          <a:prstGeom prst="roundRect">
            <a:avLst>
              <a:gd name="adj" fmla="val 1895"/>
            </a:avLst>
          </a:prstGeom>
          <a:solidFill>
            <a:srgbClr val="191231"/>
          </a:solidFill>
          <a:ln/>
        </p:spPr>
      </p:sp>
      <p:sp>
        <p:nvSpPr>
          <p:cNvPr id="12" name="Text 10"/>
          <p:cNvSpPr/>
          <p:nvPr/>
        </p:nvSpPr>
        <p:spPr>
          <a:xfrm>
            <a:off x="9223734" y="1859218"/>
            <a:ext cx="4048227" cy="1528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</a:t>
            </a: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</a:t>
            </a: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endParaRPr lang="en-US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[1, 2, 3, 4, 5]</a:t>
            </a:r>
            <a:endParaRPr lang="en-US" dirty="0"/>
          </a:p>
          <a:p>
            <a:pPr marL="0" indent="0" algn="l">
              <a:lnSpc>
                <a:spcPts val="135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= [5, 4, 3, 2, 1]</a:t>
            </a:r>
            <a:endParaRPr lang="en-US" dirty="0"/>
          </a:p>
          <a:p>
            <a:pPr marL="0" indent="0" algn="l">
              <a:lnSpc>
                <a:spcPts val="135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plt.scatter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(x, y)</a:t>
            </a:r>
            <a:endParaRPr lang="en-US" dirty="0"/>
          </a:p>
          <a:p>
            <a:pPr marL="0" indent="0" algn="l">
              <a:lnSpc>
                <a:spcPts val="135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64C41-4788-FFB6-D002-9DC694AA93F8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82FFBA-5B11-DB40-2E46-463E6C2D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961" y="3961279"/>
            <a:ext cx="5227704" cy="3920778"/>
          </a:xfrm>
          <a:prstGeom prst="rect">
            <a:avLst/>
          </a:prstGeom>
        </p:spPr>
      </p:pic>
      <p:sp>
        <p:nvSpPr>
          <p:cNvPr id="20" name="Text 7">
            <a:extLst>
              <a:ext uri="{FF2B5EF4-FFF2-40B4-BE49-F238E27FC236}">
                <a16:creationId xmlns:a16="http://schemas.microsoft.com/office/drawing/2014/main" id="{AB274305-1069-AC3F-1ADC-4233BFBAE8D4}"/>
              </a:ext>
            </a:extLst>
          </p:cNvPr>
          <p:cNvSpPr/>
          <p:nvPr/>
        </p:nvSpPr>
        <p:spPr>
          <a:xfrm>
            <a:off x="10791035" y="3572464"/>
            <a:ext cx="124113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2231" y="981551"/>
            <a:ext cx="3080504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Bar Charts :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254329" y="1663900"/>
            <a:ext cx="10121622" cy="22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chart</a:t>
            </a: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represents categorical data using bars.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254329" y="1997988"/>
            <a:ext cx="10121622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height of each bar shows the value.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607557" y="2794880"/>
            <a:ext cx="192524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Bar Charts Exist: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2254329" y="3329367"/>
            <a:ext cx="10121622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comparison across categories.</a:t>
            </a: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visualization of differences.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607558" y="4900992"/>
            <a:ext cx="192524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Uses: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2254329" y="5404199"/>
            <a:ext cx="10121622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per product</a:t>
            </a: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per department</a:t>
            </a: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Survey results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0020276" y="1270695"/>
            <a:ext cx="3080504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Code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8982403" y="1808616"/>
            <a:ext cx="4688992" cy="1940089"/>
          </a:xfrm>
          <a:prstGeom prst="roundRect">
            <a:avLst>
              <a:gd name="adj" fmla="val 1856"/>
            </a:avLst>
          </a:prstGeom>
          <a:solidFill>
            <a:srgbClr val="191231"/>
          </a:solidFill>
          <a:ln/>
        </p:spPr>
      </p:sp>
      <p:sp>
        <p:nvSpPr>
          <p:cNvPr id="12" name="Text 10"/>
          <p:cNvSpPr/>
          <p:nvPr/>
        </p:nvSpPr>
        <p:spPr>
          <a:xfrm>
            <a:off x="9121826" y="1964529"/>
            <a:ext cx="4688992" cy="1886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</a:t>
            </a: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</a:t>
            </a: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endParaRPr lang="en-US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categories = ['A', 'B', ‘C’]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values = [11, 20, 15]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plt.bar(categories, values)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plt.show()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1B2178-6BD1-4AF9-D12F-FEE0548A2067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C4C09B5D-95FF-E03B-9FC1-7658005C0494}"/>
              </a:ext>
            </a:extLst>
          </p:cNvPr>
          <p:cNvSpPr/>
          <p:nvPr/>
        </p:nvSpPr>
        <p:spPr>
          <a:xfrm>
            <a:off x="10706332" y="3906382"/>
            <a:ext cx="124113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D58D6C-2387-8914-F5FD-41E8717A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397" y="4262098"/>
            <a:ext cx="5181003" cy="3885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067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Customizing Plots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429410" y="2036325"/>
            <a:ext cx="5885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Customization improves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readability and clarity.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28326" y="3192962"/>
            <a:ext cx="35213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Customizations: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29048" y="3683157"/>
            <a:ext cx="579658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Axis labels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Legends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229012" y="3217798"/>
            <a:ext cx="38733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Customization Matters: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357597" y="3753365"/>
            <a:ext cx="5526900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plots presentation-ready.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viewers understand the message clearly.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AD1B-2E51-6CAC-DE3F-C2C8A5883A53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797" y="885852"/>
            <a:ext cx="3473529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Subplots 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608534" y="1668066"/>
            <a:ext cx="1141333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Subplots</a:t>
            </a: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 multiple plots in a single figure.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608534" y="2032397"/>
            <a:ext cx="1141333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for comparing different visualizations side by side.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083770" y="3104794"/>
            <a:ext cx="217098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Applications: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608534" y="3604737"/>
            <a:ext cx="5004139" cy="108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Comparative analysis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Dashboard-style layouts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467368" y="1309093"/>
            <a:ext cx="217098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code: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155134" y="2565917"/>
            <a:ext cx="5391496" cy="2077641"/>
          </a:xfrm>
          <a:prstGeom prst="roundRect">
            <a:avLst>
              <a:gd name="adj" fmla="val 3344"/>
            </a:avLst>
          </a:prstGeom>
          <a:solidFill>
            <a:srgbClr val="191231"/>
          </a:solidFill>
          <a:ln/>
        </p:spPr>
      </p:sp>
      <p:sp>
        <p:nvSpPr>
          <p:cNvPr id="9" name="Shape 7"/>
          <p:cNvSpPr/>
          <p:nvPr/>
        </p:nvSpPr>
        <p:spPr>
          <a:xfrm>
            <a:off x="8155134" y="1770996"/>
            <a:ext cx="5391496" cy="3667482"/>
          </a:xfrm>
          <a:prstGeom prst="roundRect">
            <a:avLst>
              <a:gd name="adj" fmla="val 1194"/>
            </a:avLst>
          </a:prstGeom>
          <a:solidFill>
            <a:srgbClr val="191231"/>
          </a:solidFill>
          <a:ln/>
        </p:spPr>
      </p:sp>
      <p:sp>
        <p:nvSpPr>
          <p:cNvPr id="10" name="Text 8"/>
          <p:cNvSpPr/>
          <p:nvPr/>
        </p:nvSpPr>
        <p:spPr>
          <a:xfrm>
            <a:off x="8266858" y="1896785"/>
            <a:ext cx="4545893" cy="1829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</a:t>
            </a: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</a:t>
            </a: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plt.subplot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(1, 2, 1)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([1,2,3], [1,4,9])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plt.title("Line Plot")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plt.subplot(1, 2, 2)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plt.bar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(['A','B','C'], [3,7,5])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("Bar Chart")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E0D6DE"/>
              </a:solidFill>
              <a:highlight>
                <a:srgbClr val="191231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en-US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94648-2396-2E18-7BE8-1AC44D52B9DF}"/>
              </a:ext>
            </a:extLst>
          </p:cNvPr>
          <p:cNvSpPr/>
          <p:nvPr/>
        </p:nvSpPr>
        <p:spPr>
          <a:xfrm>
            <a:off x="12812751" y="7694341"/>
            <a:ext cx="1717288" cy="45350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B63A8D-A30A-F95B-4A03-8850575A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10" y="4691670"/>
            <a:ext cx="4498519" cy="3373889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3F1D0050-2E6A-0417-7B2E-F47095809D8D}"/>
              </a:ext>
            </a:extLst>
          </p:cNvPr>
          <p:cNvSpPr/>
          <p:nvPr/>
        </p:nvSpPr>
        <p:spPr>
          <a:xfrm>
            <a:off x="2278079" y="6017240"/>
            <a:ext cx="124113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: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604</Words>
  <Application>Microsoft Office PowerPoint</Application>
  <PresentationFormat>Custom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</vt:lpstr>
      <vt:lpstr>Montserrat Medium</vt:lpstr>
      <vt:lpstr>Arial</vt:lpstr>
      <vt:lpstr>Consolas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Dilan Gowda</cp:lastModifiedBy>
  <cp:revision>8</cp:revision>
  <dcterms:created xsi:type="dcterms:W3CDTF">2026-02-13T04:20:48Z</dcterms:created>
  <dcterms:modified xsi:type="dcterms:W3CDTF">2026-02-13T05:59:54Z</dcterms:modified>
</cp:coreProperties>
</file>